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89" r:id="rId5"/>
    <p:sldId id="274" r:id="rId6"/>
    <p:sldId id="291" r:id="rId7"/>
    <p:sldId id="280" r:id="rId8"/>
    <p:sldId id="292" r:id="rId9"/>
    <p:sldId id="293" r:id="rId10"/>
    <p:sldId id="301" r:id="rId11"/>
    <p:sldId id="295" r:id="rId12"/>
    <p:sldId id="297" r:id="rId13"/>
    <p:sldId id="296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49352-39CB-486C-AEA5-5D17795DD0C7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E6F85-6220-421D-9203-84F526C4C6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255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2728D19-281F-4946-9684-65A557653D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12D4F2-D8CF-48D7-8E93-9342D2AE3950}"/>
              </a:ext>
            </a:extLst>
          </p:cNvPr>
          <p:cNvSpPr/>
          <p:nvPr userDrawn="1"/>
        </p:nvSpPr>
        <p:spPr>
          <a:xfrm rot="10800000" flipH="1"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tx2">
                  <a:lumMod val="50000"/>
                  <a:lumOff val="50000"/>
                  <a:alpha val="48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1071F9-5F9E-43AF-B1F9-8F94CCA0D1D0}"/>
              </a:ext>
            </a:extLst>
          </p:cNvPr>
          <p:cNvSpPr/>
          <p:nvPr userDrawn="1"/>
        </p:nvSpPr>
        <p:spPr>
          <a:xfrm rot="10800000">
            <a:off x="-4" y="456773"/>
            <a:ext cx="12191999" cy="64008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2000">
                <a:schemeClr val="accent2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54D1A4-E8FD-4E5A-A528-35498A356680}"/>
              </a:ext>
            </a:extLst>
          </p:cNvPr>
          <p:cNvSpPr/>
          <p:nvPr userDrawn="1"/>
        </p:nvSpPr>
        <p:spPr>
          <a:xfrm rot="10800000" flipH="1">
            <a:off x="-2" y="0"/>
            <a:ext cx="6096001" cy="6858000"/>
          </a:xfrm>
          <a:prstGeom prst="rect">
            <a:avLst/>
          </a:prstGeom>
          <a:gradFill>
            <a:gsLst>
              <a:gs pos="13000">
                <a:schemeClr val="accent2">
                  <a:alpha val="61000"/>
                </a:schemeClr>
              </a:gs>
              <a:gs pos="99000">
                <a:schemeClr val="accent4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ED6FD0CF-1406-477D-A12B-53DC561BD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18" y="1028700"/>
            <a:ext cx="10614211" cy="115271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30DFABF-2A96-46EC-8C35-1C4A9D0A0739}"/>
              </a:ext>
            </a:extLst>
          </p:cNvPr>
          <p:cNvSpPr/>
          <p:nvPr userDrawn="1"/>
        </p:nvSpPr>
        <p:spPr>
          <a:xfrm rot="16200000" flipH="1">
            <a:off x="4063256" y="400727"/>
            <a:ext cx="4065484" cy="8849062"/>
          </a:xfrm>
          <a:custGeom>
            <a:avLst/>
            <a:gdLst>
              <a:gd name="connsiteX0" fmla="*/ 0 w 4065484"/>
              <a:gd name="connsiteY0" fmla="*/ 4424531 h 8849062"/>
              <a:gd name="connsiteX1" fmla="*/ 3899197 w 4065484"/>
              <a:gd name="connsiteY1" fmla="*/ 8840480 h 8849062"/>
              <a:gd name="connsiteX2" fmla="*/ 4065484 w 4065484"/>
              <a:gd name="connsiteY2" fmla="*/ 8849062 h 8849062"/>
              <a:gd name="connsiteX3" fmla="*/ 4065483 w 4065484"/>
              <a:gd name="connsiteY3" fmla="*/ 0 h 8849062"/>
              <a:gd name="connsiteX4" fmla="*/ 3899197 w 4065484"/>
              <a:gd name="connsiteY4" fmla="*/ 8581 h 8849062"/>
              <a:gd name="connsiteX5" fmla="*/ 0 w 4065484"/>
              <a:gd name="connsiteY5" fmla="*/ 4424531 h 884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5484" h="8849062">
                <a:moveTo>
                  <a:pt x="0" y="4424531"/>
                </a:moveTo>
                <a:cubicBezTo>
                  <a:pt x="0" y="6722831"/>
                  <a:pt x="1709076" y="8613167"/>
                  <a:pt x="3899197" y="8840480"/>
                </a:cubicBezTo>
                <a:lnTo>
                  <a:pt x="4065484" y="8849062"/>
                </a:lnTo>
                <a:lnTo>
                  <a:pt x="4065483" y="0"/>
                </a:lnTo>
                <a:lnTo>
                  <a:pt x="3899197" y="8581"/>
                </a:lnTo>
                <a:cubicBezTo>
                  <a:pt x="1709075" y="235897"/>
                  <a:pt x="0" y="2126232"/>
                  <a:pt x="0" y="4424531"/>
                </a:cubicBezTo>
                <a:close/>
              </a:path>
            </a:pathLst>
          </a:custGeom>
          <a:gradFill flip="none" rotWithShape="1">
            <a:gsLst>
              <a:gs pos="7000">
                <a:schemeClr val="accent4">
                  <a:lumMod val="60000"/>
                  <a:lumOff val="40000"/>
                  <a:alpha val="3000"/>
                </a:schemeClr>
              </a:gs>
              <a:gs pos="100000">
                <a:schemeClr val="bg1">
                  <a:alpha val="16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Subtitle 7">
            <a:extLst>
              <a:ext uri="{FF2B5EF4-FFF2-40B4-BE49-F238E27FC236}">
                <a16:creationId xmlns:a16="http://schemas.microsoft.com/office/drawing/2014/main" id="{A943203E-4446-4D2D-AFEE-C3BCE7522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08518"/>
            <a:ext cx="9144000" cy="609600"/>
          </a:xfrm>
        </p:spPr>
        <p:txBody>
          <a:bodyPr>
            <a:normAutofit/>
          </a:bodyPr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z="1400" b="0">
                <a:solidFill>
                  <a:schemeClr val="bg1"/>
                </a:solidFill>
                <a:latin typeface="+mj-lt"/>
              </a:rPr>
              <a:t>Click to edit Master subtitle style</a:t>
            </a:r>
            <a:endParaRPr lang="en-US" sz="14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D7662E6F-0458-41D6-A36A-37011FA74B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43302" y="3351746"/>
            <a:ext cx="7519558" cy="3506255"/>
          </a:xfrm>
          <a:custGeom>
            <a:avLst/>
            <a:gdLst>
              <a:gd name="connsiteX0" fmla="*/ 3759779 w 7519558"/>
              <a:gd name="connsiteY0" fmla="*/ 0 h 3506255"/>
              <a:gd name="connsiteX1" fmla="*/ 7513560 w 7519558"/>
              <a:gd name="connsiteY1" fmla="*/ 3387468 h 3506255"/>
              <a:gd name="connsiteX2" fmla="*/ 7519558 w 7519558"/>
              <a:gd name="connsiteY2" fmla="*/ 3506255 h 3506255"/>
              <a:gd name="connsiteX3" fmla="*/ 0 w 7519558"/>
              <a:gd name="connsiteY3" fmla="*/ 3506255 h 3506255"/>
              <a:gd name="connsiteX4" fmla="*/ 5998 w 7519558"/>
              <a:gd name="connsiteY4" fmla="*/ 3387468 h 3506255"/>
              <a:gd name="connsiteX5" fmla="*/ 3759779 w 7519558"/>
              <a:gd name="connsiteY5" fmla="*/ 0 h 350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9558" h="3506255">
                <a:moveTo>
                  <a:pt x="3759779" y="0"/>
                </a:moveTo>
                <a:cubicBezTo>
                  <a:pt x="5713450" y="0"/>
                  <a:pt x="7320331" y="1484777"/>
                  <a:pt x="7513560" y="3387468"/>
                </a:cubicBezTo>
                <a:lnTo>
                  <a:pt x="7519558" y="3506255"/>
                </a:lnTo>
                <a:lnTo>
                  <a:pt x="0" y="3506255"/>
                </a:lnTo>
                <a:lnTo>
                  <a:pt x="5998" y="3387468"/>
                </a:lnTo>
                <a:cubicBezTo>
                  <a:pt x="199227" y="1484777"/>
                  <a:pt x="1806109" y="0"/>
                  <a:pt x="3759779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6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306F3896-19D4-4232-82CE-6C81979F6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91D0E40-FF26-4842-B967-3FA07E78DC55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BE4E0C1-B316-4C88-9FF8-5BA9F1C67DCE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6F7B3B56-B1E0-482A-BCB7-F6DFF267F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-1184687" y="1185453"/>
            <a:ext cx="6408742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66FDA2-772B-4D2A-AB6A-EE70A258E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1043780" y="3413921"/>
            <a:ext cx="1951041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13291B3-B6EE-40A3-8DD7-FA478AD26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0635413">
            <a:off x="-364225" y="1757079"/>
            <a:ext cx="3900087" cy="4178958"/>
          </a:xfrm>
          <a:custGeom>
            <a:avLst/>
            <a:gdLst>
              <a:gd name="connsiteX0" fmla="*/ 2431955 w 3900087"/>
              <a:gd name="connsiteY0" fmla="*/ 93939 h 4178958"/>
              <a:gd name="connsiteX1" fmla="*/ 3900087 w 3900087"/>
              <a:gd name="connsiteY1" fmla="*/ 2089479 h 4178958"/>
              <a:gd name="connsiteX2" fmla="*/ 1810608 w 3900087"/>
              <a:gd name="connsiteY2" fmla="*/ 4178958 h 4178958"/>
              <a:gd name="connsiteX3" fmla="*/ 77979 w 3900087"/>
              <a:gd name="connsiteY3" fmla="*/ 3257727 h 4178958"/>
              <a:gd name="connsiteX4" fmla="*/ 0 w 3900087"/>
              <a:gd name="connsiteY4" fmla="*/ 3129368 h 4178958"/>
              <a:gd name="connsiteX5" fmla="*/ 831517 w 3900087"/>
              <a:gd name="connsiteY5" fmla="*/ 244058 h 4178958"/>
              <a:gd name="connsiteX6" fmla="*/ 997289 w 3900087"/>
              <a:gd name="connsiteY6" fmla="*/ 164202 h 4178958"/>
              <a:gd name="connsiteX7" fmla="*/ 1810608 w 3900087"/>
              <a:gd name="connsiteY7" fmla="*/ 0 h 4178958"/>
              <a:gd name="connsiteX8" fmla="*/ 2431955 w 390008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7" h="4178958">
                <a:moveTo>
                  <a:pt x="2431955" y="93939"/>
                </a:moveTo>
                <a:cubicBezTo>
                  <a:pt x="3282516" y="358491"/>
                  <a:pt x="3900087" y="1151865"/>
                  <a:pt x="3900087" y="2089479"/>
                </a:cubicBezTo>
                <a:cubicBezTo>
                  <a:pt x="3900087" y="3243466"/>
                  <a:pt x="2964595" y="4178958"/>
                  <a:pt x="1810608" y="4178958"/>
                </a:cubicBezTo>
                <a:cubicBezTo>
                  <a:pt x="1089366" y="4178958"/>
                  <a:pt x="453474" y="3813531"/>
                  <a:pt x="77979" y="3257727"/>
                </a:cubicBezTo>
                <a:lnTo>
                  <a:pt x="0" y="3129368"/>
                </a:lnTo>
                <a:lnTo>
                  <a:pt x="831517" y="244058"/>
                </a:lnTo>
                <a:lnTo>
                  <a:pt x="997289" y="164202"/>
                </a:lnTo>
                <a:cubicBezTo>
                  <a:pt x="1247270" y="58468"/>
                  <a:pt x="1522111" y="0"/>
                  <a:pt x="1810608" y="0"/>
                </a:cubicBezTo>
                <a:cubicBezTo>
                  <a:pt x="2026981" y="0"/>
                  <a:pt x="2235672" y="32888"/>
                  <a:pt x="2431955" y="93939"/>
                </a:cubicBezTo>
                <a:close/>
              </a:path>
            </a:pathLst>
          </a:cu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accent6">
                  <a:alpha val="35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997F7F-035E-456B-A91D-44910446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47595" y="413658"/>
            <a:ext cx="4400609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10052647-C66D-4244-962F-2AA82F920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6" y="586633"/>
            <a:ext cx="3125336" cy="36115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43D0BC76-B58B-4508-A4FF-DC3D3ADB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1" y="1912217"/>
            <a:ext cx="41148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73B76-2F23-43F4-BD43-914BAEE88CF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78375" y="863600"/>
            <a:ext cx="3441700" cy="5130800"/>
          </a:xfrm>
        </p:spPr>
        <p:txBody>
          <a:bodyPr anchor="ctr">
            <a:normAutofit/>
          </a:bodyPr>
          <a:lstStyle>
            <a:lvl1pPr>
              <a:buNone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25D66CC0-A06E-4254-AAF8-8DA80B0193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87384" y="868680"/>
            <a:ext cx="2505456" cy="1499616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39">
            <a:extLst>
              <a:ext uri="{FF2B5EF4-FFF2-40B4-BE49-F238E27FC236}">
                <a16:creationId xmlns:a16="http://schemas.microsoft.com/office/drawing/2014/main" id="{9E32C36A-291F-44F8-81D5-1899179E0A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87384" y="2688336"/>
            <a:ext cx="2505456" cy="1499616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39">
            <a:extLst>
              <a:ext uri="{FF2B5EF4-FFF2-40B4-BE49-F238E27FC236}">
                <a16:creationId xmlns:a16="http://schemas.microsoft.com/office/drawing/2014/main" id="{E44311D2-BC20-4706-9F00-7D9178FB0A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87384" y="4526280"/>
            <a:ext cx="2505456" cy="1499616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B0C91521-9FA7-4A68-9C94-30DAE875F3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10111" y="6409170"/>
            <a:ext cx="3702392" cy="4488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Monday, February 1, 20XX</a:t>
            </a: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43143B3C-F960-42CF-BBA0-4990E987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78" y="6408742"/>
            <a:ext cx="438652" cy="4488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A857F5-96C8-461D-A78C-38E92FE1C5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2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A4A873-9306-44F1-9047-F853F008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893" y="457200"/>
            <a:ext cx="6230956" cy="15693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0B5C48D-A262-4537-89A8-437CBFD860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6702E7C4-3925-41D8-8339-6521FE726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603470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748BF23-0309-4049-B999-7977CE56B28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206940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342D563E-638C-4E20-9FB7-739D6E4A9A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810409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CF384C-15B5-46CF-BA28-3C6898C9A97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70438" y="2368550"/>
            <a:ext cx="6230411" cy="33909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066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E2DFFA2-22D4-4919-9C0C-45E51AF578AC}"/>
              </a:ext>
            </a:extLst>
          </p:cNvPr>
          <p:cNvSpPr/>
          <p:nvPr userDrawn="1"/>
        </p:nvSpPr>
        <p:spPr>
          <a:xfrm rot="5400000" flipH="1">
            <a:off x="-152592" y="162118"/>
            <a:ext cx="6400418" cy="6095233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4FBF45C-4020-4F59-8E88-4006B53BE427}"/>
              </a:ext>
            </a:extLst>
          </p:cNvPr>
          <p:cNvSpPr/>
          <p:nvPr userDrawn="1"/>
        </p:nvSpPr>
        <p:spPr>
          <a:xfrm rot="5400000" flipH="1">
            <a:off x="-161024" y="143687"/>
            <a:ext cx="6400418" cy="611304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lumMod val="75000"/>
                  <a:alpha val="87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CE23BB-F1B6-4676-BAD7-56273E800FEB}"/>
              </a:ext>
            </a:extLst>
          </p:cNvPr>
          <p:cNvSpPr/>
          <p:nvPr userDrawn="1"/>
        </p:nvSpPr>
        <p:spPr>
          <a:xfrm rot="5400000" flipH="1">
            <a:off x="1932850" y="2249496"/>
            <a:ext cx="2211724" cy="611304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100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136A792-3F80-40BE-96DB-0CDC51B9AA89}"/>
              </a:ext>
            </a:extLst>
          </p:cNvPr>
          <p:cNvSpPr/>
          <p:nvPr userDrawn="1"/>
        </p:nvSpPr>
        <p:spPr>
          <a:xfrm rot="6097846">
            <a:off x="767675" y="747345"/>
            <a:ext cx="4808302" cy="4808302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0A3C02BB-F8E9-47C7-AF5B-34F4E0DF2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9154" y="987237"/>
            <a:ext cx="4506259" cy="2976491"/>
          </a:xfrm>
        </p:spPr>
        <p:txBody>
          <a:bodyPr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585BD763-B468-4FE3-BCE8-C2E276B77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9154" y="4393824"/>
            <a:ext cx="4506259" cy="1597145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1400">
                <a:solidFill>
                  <a:schemeClr val="bg1"/>
                </a:solidFill>
              </a:rPr>
              <a:t>Click to edit Master subtitle style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D482A36A-6BEB-495C-8399-9E9EA28C2B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31152" y="627063"/>
            <a:ext cx="4195763" cy="2674937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45">
            <a:extLst>
              <a:ext uri="{FF2B5EF4-FFF2-40B4-BE49-F238E27FC236}">
                <a16:creationId xmlns:a16="http://schemas.microsoft.com/office/drawing/2014/main" id="{23DC67C7-2D14-4866-B487-E6C7EF2D18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1152" y="3621024"/>
            <a:ext cx="4195763" cy="2674937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Date Placeholder 1">
            <a:extLst>
              <a:ext uri="{FF2B5EF4-FFF2-40B4-BE49-F238E27FC236}">
                <a16:creationId xmlns:a16="http://schemas.microsoft.com/office/drawing/2014/main" id="{2DCC7554-6615-4584-921E-91285C62C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9" name="Slide Number Placeholder 3">
            <a:extLst>
              <a:ext uri="{FF2B5EF4-FFF2-40B4-BE49-F238E27FC236}">
                <a16:creationId xmlns:a16="http://schemas.microsoft.com/office/drawing/2014/main" id="{564CDF61-B448-4746-A22C-52C864C15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0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C0C88D-87E5-47C3-AA92-269E45C85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1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603500"/>
            <a:ext cx="10190163" cy="3468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12C7D5-A921-47A9-8619-DD3D6EC81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4822383" y="-1739232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15B16-F859-4692-83E7-34DB86837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60818" y="0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59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C0C88D-87E5-47C3-AA92-269E45C85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1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3" y="2865438"/>
            <a:ext cx="10240960" cy="27086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12C7D5-A921-47A9-8619-DD3D6EC81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4822383" y="-1739232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15B16-F859-4692-83E7-34DB86837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60818" y="0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24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46EB34-1B8B-4396-BFD2-98D14076D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4460827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E69A3D-D17E-4FD6-87AB-82FA30AC0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038600" y="4463552"/>
            <a:ext cx="8153401" cy="239444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1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E216A4-83E5-4AF8-83B6-82171757B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2944145" y="2710934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43141D-24A2-4BE2-B276-C20C06CB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76701" y="4460827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A35F720A-671B-47F4-88B8-83CD2FE3B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7" y="4611271"/>
            <a:ext cx="10229073" cy="1171556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3600">
                <a:solidFill>
                  <a:schemeClr val="bg1"/>
                </a:solidFill>
              </a:rPr>
              <a:t>Click to edit Master title style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38168417-C3D6-45B7-898A-D94F37EA6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5970897"/>
            <a:ext cx="9448800" cy="429904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200">
                <a:solidFill>
                  <a:schemeClr val="bg1"/>
                </a:solidFill>
              </a:rPr>
              <a:t>Click to edit Master subtitle style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B0F7C81-3A6B-4709-B144-6A0DFEF3B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4462272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BBCEB0-C572-483A-88B2-C65A607EC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428"/>
            <a:ext cx="12192001" cy="2386759"/>
          </a:xfrm>
          <a:prstGeom prst="rect">
            <a:avLst/>
          </a:prstGeom>
          <a:gradFill>
            <a:gsLst>
              <a:gs pos="10000">
                <a:schemeClr val="accent5">
                  <a:alpha val="86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4DDF8D-E0F6-454C-9BC5-15EF5630F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817660" y="8011"/>
            <a:ext cx="7374340" cy="2378309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2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0">
            <a:extLst>
              <a:ext uri="{FF2B5EF4-FFF2-40B4-BE49-F238E27FC236}">
                <a16:creationId xmlns:a16="http://schemas.microsoft.com/office/drawing/2014/main" id="{382B2655-24B6-4245-8B87-EE7F138879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0" y="580030"/>
            <a:ext cx="10240903" cy="1009934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team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1866142-B2E0-46DB-B8B4-2078CE7804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5013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386A221-28CD-49DF-AF22-78815A6E2F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57600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671C398-D779-4B1A-BD2F-395D1F3F8D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81928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C283C6BE-C8D0-4726-B217-58FE337E5E8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97112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35F3E11-74CF-4460-9FF3-DD91B5E570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31368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D857D03-665D-4D33-B7E8-B85D42470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45013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65D2C286-1A79-4B52-82F1-D520602693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67663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F0B53ABB-D4AE-4C0B-9902-0C1763EE40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81308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3AE87779-12F2-4327-ADEE-3F31BFB8D3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90307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0DCB8055-0EA2-426F-989D-AC9932A17A1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3952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308EC59B-41AE-4F1B-9364-A00C479F76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24408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BC3965F4-D2B3-4353-A638-332A3F4E70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8053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59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68" userDrawn="1">
          <p15:clr>
            <a:srgbClr val="FBAE40"/>
          </p15:clr>
        </p15:guide>
        <p15:guide id="2" pos="3024" userDrawn="1">
          <p15:clr>
            <a:srgbClr val="FBAE40"/>
          </p15:clr>
        </p15:guide>
        <p15:guide id="3" pos="4680" userDrawn="1">
          <p15:clr>
            <a:srgbClr val="FBAE40"/>
          </p15:clr>
        </p15:guide>
        <p15:guide id="4" pos="63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150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47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3200400" cy="3104856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92040" y="2109976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2040" y="3016183"/>
            <a:ext cx="3200400" cy="3104857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A7CDD05-39F5-4344-992F-995A7F9E82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2480" y="2112263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93C996A2-0E21-4652-A9DD-F74F8BC040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0" y="3018470"/>
            <a:ext cx="3200400" cy="3104857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717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01A8306-2063-4EE3-B249-F2AA08C30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6096000" cy="6867136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E64438-1D32-4E70-8582-6A520002B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57200" y="17416"/>
            <a:ext cx="5638800" cy="6840584"/>
          </a:xfrm>
          <a:prstGeom prst="rect">
            <a:avLst/>
          </a:prstGeom>
          <a:gradFill>
            <a:gsLst>
              <a:gs pos="2400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954AC3-129F-4075-B216-D22A2C2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-170122" y="389706"/>
            <a:ext cx="6422401" cy="609600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78000">
                <a:schemeClr val="accent4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7117C9-4AC1-4174-8CED-D839A0508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17670" y="1253114"/>
            <a:ext cx="6840582" cy="4316082"/>
          </a:xfrm>
          <a:prstGeom prst="rect">
            <a:avLst/>
          </a:prstGeom>
          <a:gradFill>
            <a:gsLst>
              <a:gs pos="44000">
                <a:schemeClr val="tx2">
                  <a:lumMod val="75000"/>
                  <a:lumOff val="25000"/>
                  <a:alpha val="11000"/>
                </a:schemeClr>
              </a:gs>
              <a:gs pos="99000">
                <a:schemeClr val="accent2">
                  <a:alpha val="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DBA4B60-FD16-4BB9-99BE-945815DB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97"/>
            <a:ext cx="3319895" cy="5381177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3200">
                <a:solidFill>
                  <a:schemeClr val="bg1"/>
                </a:solidFill>
              </a:rPr>
              <a:t>Click to edit Master title style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648B8AB-3038-447E-A760-83F9D9900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907757">
            <a:off x="-619013" y="1524958"/>
            <a:ext cx="4648282" cy="4433301"/>
          </a:xfrm>
          <a:custGeom>
            <a:avLst/>
            <a:gdLst>
              <a:gd name="connsiteX0" fmla="*/ 4465639 w 4648282"/>
              <a:gd name="connsiteY0" fmla="*/ 3013821 h 4433301"/>
              <a:gd name="connsiteX1" fmla="*/ 2324141 w 4648282"/>
              <a:gd name="connsiteY1" fmla="*/ 4433301 h 4433301"/>
              <a:gd name="connsiteX2" fmla="*/ 0 w 4648282"/>
              <a:gd name="connsiteY2" fmla="*/ 2109160 h 4433301"/>
              <a:gd name="connsiteX3" fmla="*/ 1216317 w 4648282"/>
              <a:gd name="connsiteY3" fmla="*/ 65530 h 4433301"/>
              <a:gd name="connsiteX4" fmla="*/ 1352350 w 4648282"/>
              <a:gd name="connsiteY4" fmla="*/ 0 h 4433301"/>
              <a:gd name="connsiteX5" fmla="*/ 4475994 w 4648282"/>
              <a:gd name="connsiteY5" fmla="*/ 1232791 h 4433301"/>
              <a:gd name="connsiteX6" fmla="*/ 4543793 w 4648282"/>
              <a:gd name="connsiteY6" fmla="*/ 1418031 h 4433301"/>
              <a:gd name="connsiteX7" fmla="*/ 4648282 w 4648282"/>
              <a:gd name="connsiteY7" fmla="*/ 2109160 h 4433301"/>
              <a:gd name="connsiteX8" fmla="*/ 4465639 w 4648282"/>
              <a:gd name="connsiteY8" fmla="*/ 3013821 h 443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8282" h="4433301">
                <a:moveTo>
                  <a:pt x="4465639" y="3013821"/>
                </a:moveTo>
                <a:cubicBezTo>
                  <a:pt x="4112816" y="3847990"/>
                  <a:pt x="3286832" y="4433301"/>
                  <a:pt x="2324141" y="4433301"/>
                </a:cubicBezTo>
                <a:cubicBezTo>
                  <a:pt x="1040553" y="4433301"/>
                  <a:pt x="0" y="3392748"/>
                  <a:pt x="0" y="2109160"/>
                </a:cubicBezTo>
                <a:cubicBezTo>
                  <a:pt x="0" y="1226693"/>
                  <a:pt x="491824" y="459098"/>
                  <a:pt x="1216317" y="65530"/>
                </a:cubicBezTo>
                <a:lnTo>
                  <a:pt x="1352350" y="0"/>
                </a:lnTo>
                <a:lnTo>
                  <a:pt x="4475994" y="1232791"/>
                </a:lnTo>
                <a:lnTo>
                  <a:pt x="4543793" y="1418031"/>
                </a:lnTo>
                <a:cubicBezTo>
                  <a:pt x="4611700" y="1636359"/>
                  <a:pt x="4648282" y="1868487"/>
                  <a:pt x="4648282" y="2109160"/>
                </a:cubicBezTo>
                <a:cubicBezTo>
                  <a:pt x="4648282" y="2430057"/>
                  <a:pt x="4583247" y="2735764"/>
                  <a:pt x="4465639" y="3013821"/>
                </a:cubicBezTo>
                <a:close/>
              </a:path>
            </a:pathLst>
          </a:custGeom>
          <a:gradFill>
            <a:gsLst>
              <a:gs pos="31000">
                <a:schemeClr val="accent6">
                  <a:alpha val="10000"/>
                </a:schemeClr>
              </a:gs>
              <a:gs pos="85000">
                <a:schemeClr val="accent6">
                  <a:lumMod val="60000"/>
                  <a:lumOff val="40000"/>
                  <a:alpha val="21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4B1264E-7B5A-4325-840D-E1994D41E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08576" y="758952"/>
            <a:ext cx="2962656" cy="25146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30B566CA-63FC-43A4-A9E1-7EC3164CB4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08576" y="3593592"/>
            <a:ext cx="2962656" cy="25146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DBD15FE-44A7-4CA5-815B-71FF4994DB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89901" y="693738"/>
            <a:ext cx="3522980" cy="5446712"/>
          </a:xfrm>
        </p:spPr>
        <p:txBody>
          <a:bodyPr anchor="ctr"/>
          <a:lstStyle>
            <a:lvl1pPr marL="0" indent="0"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6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57201"/>
            <a:ext cx="3091607" cy="1727643"/>
          </a:xfrm>
        </p:spPr>
        <p:txBody>
          <a:bodyPr anchor="b">
            <a:normAutofit/>
          </a:bodyPr>
          <a:lstStyle/>
          <a:p>
            <a:r>
              <a:rPr lang="en-US" sz="2800"/>
              <a:t>Click to edit Master title style</a:t>
            </a:r>
            <a:endParaRPr lang="en-US" sz="28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8" y="2530475"/>
            <a:ext cx="3023806" cy="3427413"/>
          </a:xfrm>
        </p:spPr>
        <p:txBody>
          <a:bodyPr/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036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05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51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03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5CF8EE9-A776-4052-ABB2-29666265C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F2F3BB-127D-44BC-A8EF-A8BB5F5911CA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10D1F30-F118-4A1F-A48F-7E5706959F64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Monday, February 1,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b="0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36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  <p:sldLayoutId id="2147483680" r:id="rId3"/>
    <p:sldLayoutId id="2147483661" r:id="rId4"/>
    <p:sldLayoutId id="2147483686" r:id="rId5"/>
    <p:sldLayoutId id="2147483684" r:id="rId6"/>
    <p:sldLayoutId id="2147483681" r:id="rId7"/>
    <p:sldLayoutId id="2147483685" r:id="rId8"/>
    <p:sldLayoutId id="2147483650" r:id="rId9"/>
    <p:sldLayoutId id="2147483653" r:id="rId10"/>
    <p:sldLayoutId id="2147483682" r:id="rId11"/>
    <p:sldLayoutId id="2147483683" r:id="rId12"/>
    <p:sldLayoutId id="2147483679" r:id="rId13"/>
    <p:sldLayoutId id="2147483655" r:id="rId14"/>
    <p:sldLayoutId id="2147483656" r:id="rId15"/>
    <p:sldLayoutId id="2147483657" r:id="rId1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589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799020-4ABD-4E8C-8F34-FD42A314F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18" y="606751"/>
            <a:ext cx="10614211" cy="1574661"/>
          </a:xfrm>
        </p:spPr>
        <p:txBody>
          <a:bodyPr>
            <a:normAutofit/>
          </a:bodyPr>
          <a:lstStyle/>
          <a:p>
            <a:r>
              <a:rPr lang="en-US" sz="4000" dirty="0"/>
              <a:t>Test all things; hold fast what is good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968B250-ACDF-4D57-BD3E-D18F93E45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08518"/>
            <a:ext cx="9144000" cy="609600"/>
          </a:xfrm>
        </p:spPr>
        <p:txBody>
          <a:bodyPr>
            <a:normAutofit/>
          </a:bodyPr>
          <a:lstStyle/>
          <a:p>
            <a:r>
              <a:rPr lang="en-US" sz="2800" dirty="0"/>
              <a:t>1 Thessalonians 5:21</a:t>
            </a:r>
          </a:p>
        </p:txBody>
      </p:sp>
      <p:pic>
        <p:nvPicPr>
          <p:cNvPr id="14" name="Picture Placeholder 13" descr="A pair of glasses on a book&#10;&#10;Description automatically generated">
            <a:extLst>
              <a:ext uri="{FF2B5EF4-FFF2-40B4-BE49-F238E27FC236}">
                <a16:creationId xmlns:a16="http://schemas.microsoft.com/office/drawing/2014/main" id="{4F31A343-8D03-B118-B670-37613E1A25C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5310" b="15310"/>
          <a:stretch>
            <a:fillRect/>
          </a:stretch>
        </p:blipFill>
        <p:spPr>
          <a:xfrm>
            <a:off x="2330244" y="3245224"/>
            <a:ext cx="7519558" cy="3506255"/>
          </a:xfrm>
        </p:spPr>
      </p:pic>
    </p:spTree>
    <p:extLst>
      <p:ext uri="{BB962C8B-B14F-4D97-AF65-F5344CB8AC3E}">
        <p14:creationId xmlns:p14="http://schemas.microsoft.com/office/powerpoint/2010/main" val="300579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1199"/>
            <a:ext cx="10241280" cy="2270906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“HOLDFAST WHAT IS GOOD”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635" y="3102123"/>
            <a:ext cx="10317019" cy="29199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Determines What is </a:t>
            </a:r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77731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1199"/>
            <a:ext cx="10241280" cy="746945"/>
          </a:xfrm>
        </p:spPr>
        <p:txBody>
          <a:bodyPr/>
          <a:lstStyle/>
          <a:p>
            <a:r>
              <a:rPr lang="en-US" dirty="0"/>
              <a:t>Wrong ways to find “good”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635" y="1198695"/>
            <a:ext cx="10317019" cy="4823413"/>
          </a:xfrm>
        </p:spPr>
        <p:txBody>
          <a:bodyPr>
            <a:normAutofit/>
          </a:bodyPr>
          <a:lstStyle/>
          <a:p>
            <a:r>
              <a:rPr lang="en-US" sz="2400" b="1" dirty="0"/>
              <a:t>NOT Determined by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FEELINGS</a:t>
            </a:r>
            <a:r>
              <a:rPr lang="en-US" sz="2400" b="1" dirty="0"/>
              <a:t> – Proverbs 26:26</a:t>
            </a:r>
          </a:p>
          <a:p>
            <a:r>
              <a:rPr lang="en-US" sz="2400" b="1" dirty="0"/>
              <a:t>Luke 18:10,11 takes on NEW meaning</a:t>
            </a:r>
          </a:p>
          <a:p>
            <a:r>
              <a:rPr lang="en-US" sz="2400" b="1" dirty="0"/>
              <a:t>People of all types of religious persuasions feel they are right – does that make them RIGHT?</a:t>
            </a:r>
          </a:p>
          <a:p>
            <a:r>
              <a:rPr lang="en-US" sz="2400" b="1" dirty="0"/>
              <a:t>What is GOOD is not determined on the basis of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FEELINGS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PARENTS </a:t>
            </a:r>
            <a:r>
              <a:rPr lang="en-US" sz="2400" b="1" dirty="0"/>
              <a:t>– Matthew 10:37</a:t>
            </a:r>
            <a:endParaRPr lang="en-US" sz="2400" b="1" i="1" dirty="0"/>
          </a:p>
          <a:p>
            <a:r>
              <a:rPr lang="en-US" sz="2400" b="1" dirty="0"/>
              <a:t>Matthew 15:3-9  Need to be checked to see if they are delivering to us the WHOLE TRUTH</a:t>
            </a:r>
          </a:p>
          <a:p>
            <a:r>
              <a:rPr lang="en-US" sz="2400" b="1" dirty="0"/>
              <a:t>IS it GOOD ENOUGH FOR GOD?</a:t>
            </a:r>
          </a:p>
        </p:txBody>
      </p:sp>
    </p:spTree>
    <p:extLst>
      <p:ext uri="{BB962C8B-B14F-4D97-AF65-F5344CB8AC3E}">
        <p14:creationId xmlns:p14="http://schemas.microsoft.com/office/powerpoint/2010/main" val="136035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393" y="361199"/>
            <a:ext cx="10886487" cy="746945"/>
          </a:xfrm>
        </p:spPr>
        <p:txBody>
          <a:bodyPr>
            <a:normAutofit/>
          </a:bodyPr>
          <a:lstStyle/>
          <a:p>
            <a:r>
              <a:rPr lang="en-US" dirty="0"/>
              <a:t>Wrong ways to find “good”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635" y="1198695"/>
            <a:ext cx="10317019" cy="4823413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MAJORITY- </a:t>
            </a:r>
            <a:r>
              <a:rPr lang="en-US" sz="3200" b="1" dirty="0"/>
              <a:t>Matthew 7:13,14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/>
              <a:t>Numbers do not prove a thing!</a:t>
            </a:r>
          </a:p>
          <a:p>
            <a:r>
              <a:rPr lang="en-US" sz="3200" b="1" dirty="0"/>
              <a:t>Gods people have ALWAYS been THE MINORITY!</a:t>
            </a:r>
          </a:p>
          <a:p>
            <a:r>
              <a:rPr lang="en-US" sz="3200" b="1" dirty="0"/>
              <a:t>Genesis 6 – EIGHT SOULS!</a:t>
            </a:r>
            <a:endParaRPr lang="en-US" sz="3200" b="1" i="1" dirty="0"/>
          </a:p>
          <a:p>
            <a:r>
              <a:rPr lang="en-US" sz="3200" b="1" dirty="0"/>
              <a:t>Genesis 19 – THREE SOULS</a:t>
            </a:r>
          </a:p>
          <a:p>
            <a:r>
              <a:rPr lang="en-US" sz="3200" b="1" dirty="0"/>
              <a:t>Numbers 13 – TWO OUT OF TWELVE</a:t>
            </a:r>
          </a:p>
          <a:p>
            <a:r>
              <a:rPr lang="en-US" sz="3200" b="1" dirty="0"/>
              <a:t>Isaiah 10:22,23 – ONLY A REMNANT</a:t>
            </a:r>
          </a:p>
        </p:txBody>
      </p:sp>
    </p:spTree>
    <p:extLst>
      <p:ext uri="{BB962C8B-B14F-4D97-AF65-F5344CB8AC3E}">
        <p14:creationId xmlns:p14="http://schemas.microsoft.com/office/powerpoint/2010/main" val="5448695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35" y="361199"/>
            <a:ext cx="10689245" cy="746945"/>
          </a:xfrm>
        </p:spPr>
        <p:txBody>
          <a:bodyPr>
            <a:normAutofit/>
          </a:bodyPr>
          <a:lstStyle/>
          <a:p>
            <a:r>
              <a:rPr lang="en-US" dirty="0"/>
              <a:t>Wrong ways to find “good”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635" y="1198695"/>
            <a:ext cx="10317019" cy="4823413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CONSCIENCE-  </a:t>
            </a:r>
            <a:r>
              <a:rPr lang="en-US" sz="3200" b="1" dirty="0"/>
              <a:t>“</a:t>
            </a:r>
            <a:r>
              <a:rPr lang="en-US" sz="3200" b="1" i="1" dirty="0"/>
              <a:t>Let your conscience be your guide.”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/>
              <a:t>“acts according to how we have been raised and how we believe.”</a:t>
            </a:r>
          </a:p>
          <a:p>
            <a:r>
              <a:rPr lang="en-US" sz="3200" b="1" dirty="0"/>
              <a:t>Raised and taught wrong, we will react wrong!</a:t>
            </a:r>
          </a:p>
          <a:p>
            <a:r>
              <a:rPr lang="en-US" sz="3200" b="1" dirty="0"/>
              <a:t>Paul in Acts 23:1 “lived in all good conscience”</a:t>
            </a:r>
            <a:endParaRPr lang="en-US" sz="3200" b="1" i="1" dirty="0"/>
          </a:p>
          <a:p>
            <a:r>
              <a:rPr lang="en-US" sz="3200" b="1" dirty="0"/>
              <a:t>Acts 26:9; 1 Timothy 1:15; Titus 1:15 </a:t>
            </a:r>
          </a:p>
          <a:p>
            <a:r>
              <a:rPr lang="en-US" sz="3200" b="1" dirty="0"/>
              <a:t>1 Timothy 4:1,2 “conscience seared with a hot iron.” </a:t>
            </a:r>
          </a:p>
        </p:txBody>
      </p:sp>
    </p:spTree>
    <p:extLst>
      <p:ext uri="{BB962C8B-B14F-4D97-AF65-F5344CB8AC3E}">
        <p14:creationId xmlns:p14="http://schemas.microsoft.com/office/powerpoint/2010/main" val="2627950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35" y="361199"/>
            <a:ext cx="10689245" cy="746945"/>
          </a:xfrm>
        </p:spPr>
        <p:txBody>
          <a:bodyPr>
            <a:normAutofit/>
          </a:bodyPr>
          <a:lstStyle/>
          <a:p>
            <a:r>
              <a:rPr lang="en-US" dirty="0"/>
              <a:t>Wrong ways to find “good”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635" y="1198695"/>
            <a:ext cx="10317019" cy="4823413"/>
          </a:xfrm>
        </p:spPr>
        <p:txBody>
          <a:bodyPr>
            <a:normAutofit lnSpcReduction="10000"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MEN-   </a:t>
            </a:r>
            <a:r>
              <a:rPr lang="en-US" sz="3200" b="1" dirty="0"/>
              <a:t>“</a:t>
            </a:r>
            <a:r>
              <a:rPr lang="en-US" sz="3200" b="1" i="1" dirty="0"/>
              <a:t>I’ll go to my priest (preacher) and he will tell me what is right…”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/>
              <a:t>2 Timothy 2:15 “rightly dividing the word of truth.” </a:t>
            </a:r>
          </a:p>
          <a:p>
            <a:r>
              <a:rPr lang="en-US" sz="3200" b="1" dirty="0"/>
              <a:t>Why is this a real danger?</a:t>
            </a:r>
            <a:endParaRPr lang="en-US" sz="3200" b="1" i="1" dirty="0"/>
          </a:p>
          <a:p>
            <a:r>
              <a:rPr lang="en-US" sz="3200" b="1" dirty="0"/>
              <a:t>Colossians 2:8 “cheat you …philosophy… empty deceit, according to the tradition of men, …basic principles of the world, and not according to Christ.” </a:t>
            </a:r>
          </a:p>
          <a:p>
            <a:r>
              <a:rPr lang="en-US" sz="3200" b="1" dirty="0"/>
              <a:t>Romans 16:17 “avoid them.”</a:t>
            </a:r>
          </a:p>
        </p:txBody>
      </p:sp>
    </p:spTree>
    <p:extLst>
      <p:ext uri="{BB962C8B-B14F-4D97-AF65-F5344CB8AC3E}">
        <p14:creationId xmlns:p14="http://schemas.microsoft.com/office/powerpoint/2010/main" val="22099803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35" y="361199"/>
            <a:ext cx="10689245" cy="746945"/>
          </a:xfrm>
        </p:spPr>
        <p:txBody>
          <a:bodyPr>
            <a:normAutofit/>
          </a:bodyPr>
          <a:lstStyle/>
          <a:p>
            <a:r>
              <a:rPr lang="en-US" dirty="0"/>
              <a:t>Wrong ways to find “good”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168" y="1198695"/>
            <a:ext cx="10304586" cy="4823413"/>
          </a:xfrm>
        </p:spPr>
        <p:txBody>
          <a:bodyPr>
            <a:no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GOING TO THE EXCEPTION TO THE RULE-</a:t>
            </a:r>
            <a:endParaRPr 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/>
              <a:t>Matthew 3:13-15  Jesus had no sin</a:t>
            </a:r>
          </a:p>
          <a:p>
            <a:r>
              <a:rPr lang="en-US" sz="2800" b="1" dirty="0"/>
              <a:t>1 John 1:8 “ If we say that we have no sin, we deceive ourselves”</a:t>
            </a:r>
          </a:p>
          <a:p>
            <a:r>
              <a:rPr lang="en-US" sz="2800" b="1" dirty="0"/>
              <a:t>Acts 2:38  “ be baptized in the name of Jesus Christ for the remission of sins”</a:t>
            </a:r>
          </a:p>
          <a:p>
            <a:r>
              <a:rPr lang="en-US" sz="2800" b="1" dirty="0"/>
              <a:t>Acts 11:18 “repentance to life.” </a:t>
            </a:r>
          </a:p>
          <a:p>
            <a:r>
              <a:rPr lang="en-US" sz="2800" b="1" dirty="0"/>
              <a:t>Acts 10:46-48 “commanded them to be baptized”</a:t>
            </a:r>
          </a:p>
        </p:txBody>
      </p:sp>
    </p:spTree>
    <p:extLst>
      <p:ext uri="{BB962C8B-B14F-4D97-AF65-F5344CB8AC3E}">
        <p14:creationId xmlns:p14="http://schemas.microsoft.com/office/powerpoint/2010/main" val="613535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199"/>
            <a:ext cx="11421208" cy="746945"/>
          </a:xfrm>
        </p:spPr>
        <p:txBody>
          <a:bodyPr>
            <a:noAutofit/>
          </a:bodyPr>
          <a:lstStyle/>
          <a:p>
            <a:r>
              <a:rPr lang="en-US" sz="2800" dirty="0"/>
              <a:t>RIGHT WAY TO DETERMINE WHAT IS “</a:t>
            </a:r>
            <a:r>
              <a:rPr lang="en-US" sz="2800" dirty="0" err="1"/>
              <a:t>GOOd</a:t>
            </a:r>
            <a:r>
              <a:rPr lang="en-US" sz="2400" dirty="0"/>
              <a:t>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168" y="1198695"/>
            <a:ext cx="10521025" cy="4823413"/>
          </a:xfrm>
        </p:spPr>
        <p:txBody>
          <a:bodyPr>
            <a:no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WORD OF GOD-  </a:t>
            </a:r>
            <a:r>
              <a:rPr lang="en-US" sz="3000" b="1" dirty="0"/>
              <a:t>2 Timothy 3:16,17</a:t>
            </a:r>
            <a:endParaRPr lang="en-US" sz="3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/>
              <a:t>Word of God contains ALL GOOD WORKS!</a:t>
            </a:r>
          </a:p>
          <a:p>
            <a:r>
              <a:rPr lang="en-US" sz="3000" b="1" dirty="0"/>
              <a:t>If something is NOT found in the Word, it is NOT GOOD WORKS!</a:t>
            </a:r>
          </a:p>
          <a:p>
            <a:r>
              <a:rPr lang="en-US" sz="3000" b="1" dirty="0"/>
              <a:t>Hebrews 5:11-14 “senses exercised to discern both good and evil.”   Romans 12:1,2</a:t>
            </a:r>
          </a:p>
          <a:p>
            <a:r>
              <a:rPr lang="en-US" sz="3000" b="1" dirty="0"/>
              <a:t>Matthew 7:21-23 “depart from Me, you who practice lawlessness!“</a:t>
            </a:r>
          </a:p>
        </p:txBody>
      </p:sp>
    </p:spTree>
    <p:extLst>
      <p:ext uri="{BB962C8B-B14F-4D97-AF65-F5344CB8AC3E}">
        <p14:creationId xmlns:p14="http://schemas.microsoft.com/office/powerpoint/2010/main" val="1023548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0246" y="105508"/>
            <a:ext cx="10259443" cy="616340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something is proven by the scriptures and is good according to the scriptures, we ought to hold to it!</a:t>
            </a:r>
            <a:br>
              <a:rPr lang="en-US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Thessalonians 2:15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557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6646DD-9771-4241-9017-A1226C4F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73" y="88947"/>
            <a:ext cx="11032620" cy="746945"/>
          </a:xfrm>
        </p:spPr>
        <p:txBody>
          <a:bodyPr>
            <a:normAutofit/>
          </a:bodyPr>
          <a:lstStyle/>
          <a:p>
            <a:r>
              <a:rPr lang="en-US" dirty="0"/>
              <a:t>We are to contend for it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0F1437-7C61-4D91-B080-B0C80E5D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168" y="835892"/>
            <a:ext cx="10521025" cy="5459399"/>
          </a:xfrm>
        </p:spPr>
        <p:txBody>
          <a:bodyPr>
            <a:noAutofit/>
          </a:bodyPr>
          <a:lstStyle/>
          <a:p>
            <a:r>
              <a:rPr lang="en-US" sz="3000" b="1" dirty="0"/>
              <a:t>Jude 3 “Beloved, while I was very diligent to write to you concerning our common salvation, I found it necessary to write to you exhorting you to contend earnestly for the faith which was once for all delivered to the saints.” </a:t>
            </a:r>
            <a:endParaRPr lang="en-US" sz="3000" b="1" i="1" dirty="0"/>
          </a:p>
          <a:p>
            <a:r>
              <a:rPr lang="en-US" sz="3000" b="1" dirty="0"/>
              <a:t>Gospel is GOOD NEWS UNTO SALVATION-  Romans 1:16</a:t>
            </a:r>
          </a:p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You Held Fast To The Gospel?</a:t>
            </a:r>
            <a:endParaRPr lang="en-US" sz="3000" b="1" dirty="0"/>
          </a:p>
          <a:p>
            <a:r>
              <a:rPr lang="en-US" sz="3000" b="1" dirty="0"/>
              <a:t>Mark 16:16 “He who believes and is baptized will be saved”</a:t>
            </a:r>
          </a:p>
          <a:p>
            <a:r>
              <a:rPr lang="en-US" sz="3000" b="1" dirty="0"/>
              <a:t>James 5:19,20 “save a soul from death and cover a multitude of sins.” </a:t>
            </a:r>
          </a:p>
        </p:txBody>
      </p:sp>
    </p:spTree>
    <p:extLst>
      <p:ext uri="{BB962C8B-B14F-4D97-AF65-F5344CB8AC3E}">
        <p14:creationId xmlns:p14="http://schemas.microsoft.com/office/powerpoint/2010/main" val="3040982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E43E0E-1DE3-4D32-85EB-739731B9E7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9123E8-1B6B-49B5-873D-A8D01C369B6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C51EB17-D597-42E7-995C-18B75FCBF23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Gradient rise design</Template>
  <TotalTime>263</TotalTime>
  <Words>560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Avenir Next LT Pro</vt:lpstr>
      <vt:lpstr>Avenir Next LT Pro Light</vt:lpstr>
      <vt:lpstr>Calibri</vt:lpstr>
      <vt:lpstr>GradientRiseVTI</vt:lpstr>
      <vt:lpstr>PowerPoint Presentation</vt:lpstr>
      <vt:lpstr>Test all things; hold fast what is good</vt:lpstr>
      <vt:lpstr>“HOLDFAST WHAT IS GOOD”</vt:lpstr>
      <vt:lpstr>Wrong ways to find “good”</vt:lpstr>
      <vt:lpstr>Wrong ways to find “good”</vt:lpstr>
      <vt:lpstr>Wrong ways to find “good”</vt:lpstr>
      <vt:lpstr>Wrong ways to find “good”</vt:lpstr>
      <vt:lpstr>Wrong ways to find “good”</vt:lpstr>
      <vt:lpstr>RIGHT WAY TO DETERMINE WHAT IS “GOOd”</vt:lpstr>
      <vt:lpstr>IF something is proven by the scriptures and is good according to the scriptures, we ought to hold to it! 2 Thessalonians 2:15</vt:lpstr>
      <vt:lpstr>We are to contend for 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all things; hold fast what is good</dc:title>
  <dc:creator>Gailen Evans</dc:creator>
  <cp:lastModifiedBy>Gailen Evans</cp:lastModifiedBy>
  <cp:revision>18</cp:revision>
  <dcterms:created xsi:type="dcterms:W3CDTF">2023-09-08T19:11:30Z</dcterms:created>
  <dcterms:modified xsi:type="dcterms:W3CDTF">2023-09-15T22:59:49Z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